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6" d="100"/>
          <a:sy n="46" d="100"/>
        </p:scale>
        <p:origin x="-125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80C1B4-34D6-490E-965B-E4E963AEFE31}" type="datetimeFigureOut">
              <a:rPr lang="en-US" smtClean="0"/>
              <a:t>12/14/2010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91B37-2A60-4ECF-9EDF-CF6E0C2D0DA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80C1B4-34D6-490E-965B-E4E963AEFE31}" type="datetimeFigureOut">
              <a:rPr lang="en-US" smtClean="0"/>
              <a:t>12/14/2010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91B37-2A60-4ECF-9EDF-CF6E0C2D0DA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80C1B4-34D6-490E-965B-E4E963AEFE31}" type="datetimeFigureOut">
              <a:rPr lang="en-US" smtClean="0"/>
              <a:t>12/14/2010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91B37-2A60-4ECF-9EDF-CF6E0C2D0DA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80C1B4-34D6-490E-965B-E4E963AEFE31}" type="datetimeFigureOut">
              <a:rPr lang="en-US" smtClean="0"/>
              <a:t>12/14/2010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91B37-2A60-4ECF-9EDF-CF6E0C2D0DA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80C1B4-34D6-490E-965B-E4E963AEFE31}" type="datetimeFigureOut">
              <a:rPr lang="en-US" smtClean="0"/>
              <a:t>12/14/2010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91B37-2A60-4ECF-9EDF-CF6E0C2D0DA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80C1B4-34D6-490E-965B-E4E963AEFE31}" type="datetimeFigureOut">
              <a:rPr lang="en-US" smtClean="0"/>
              <a:t>12/14/2010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91B37-2A60-4ECF-9EDF-CF6E0C2D0DA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80C1B4-34D6-490E-965B-E4E963AEFE31}" type="datetimeFigureOut">
              <a:rPr lang="en-US" smtClean="0"/>
              <a:t>12/14/2010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91B37-2A60-4ECF-9EDF-CF6E0C2D0DA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80C1B4-34D6-490E-965B-E4E963AEFE31}" type="datetimeFigureOut">
              <a:rPr lang="en-US" smtClean="0"/>
              <a:t>12/14/2010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91B37-2A60-4ECF-9EDF-CF6E0C2D0DA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80C1B4-34D6-490E-965B-E4E963AEFE31}" type="datetimeFigureOut">
              <a:rPr lang="en-US" smtClean="0"/>
              <a:t>12/14/2010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91B37-2A60-4ECF-9EDF-CF6E0C2D0DA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80C1B4-34D6-490E-965B-E4E963AEFE31}" type="datetimeFigureOut">
              <a:rPr lang="en-US" smtClean="0"/>
              <a:t>12/14/2010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91B37-2A60-4ECF-9EDF-CF6E0C2D0DA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80C1B4-34D6-490E-965B-E4E963AEFE31}" type="datetimeFigureOut">
              <a:rPr lang="en-US" smtClean="0"/>
              <a:t>12/14/2010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91B37-2A60-4ECF-9EDF-CF6E0C2D0DA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80C1B4-34D6-490E-965B-E4E963AEFE31}" type="datetimeFigureOut">
              <a:rPr lang="en-US" smtClean="0"/>
              <a:t>12/14/2010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D91B37-2A60-4ECF-9EDF-CF6E0C2D0DAB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3" descr="t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0</Words>
  <Application>Microsoft Office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FHSD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kylenasuffridge</dc:creator>
  <cp:lastModifiedBy>kylenasuffridge</cp:lastModifiedBy>
  <cp:revision>1</cp:revision>
  <dcterms:created xsi:type="dcterms:W3CDTF">2010-12-14T14:36:42Z</dcterms:created>
  <dcterms:modified xsi:type="dcterms:W3CDTF">2010-12-14T14:40:35Z</dcterms:modified>
</cp:coreProperties>
</file>